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0" r:id="rId3"/>
    <p:sldId id="261" r:id="rId4"/>
    <p:sldId id="277" r:id="rId5"/>
    <p:sldId id="278" r:id="rId6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3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779912" y="2106113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FWK2621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 descr="F2511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516299"/>
            <a:ext cx="1976120" cy="2043430"/>
          </a:xfrm>
          <a:prstGeom prst="rect">
            <a:avLst/>
          </a:prstGeom>
        </p:spPr>
      </p:pic>
      <p:graphicFrame>
        <p:nvGraphicFramePr>
          <p:cNvPr id="3" name="Group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的出光效率更高，中心光强更强。采用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角窄光束透镜，单灯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150W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、投射距离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100m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时，平均照度达到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82Lx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23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FWK2621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150W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);</a:t>
                      </a: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65A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7.5KG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656" y="1332337"/>
            <a:ext cx="5341504" cy="2200912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87526" y="38286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753206" y="4399963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611" y="4371696"/>
            <a:ext cx="854075" cy="794385"/>
          </a:xfrm>
          <a:prstGeom prst="rect">
            <a:avLst/>
          </a:prstGeom>
        </p:spPr>
      </p:pic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671654" y="5258341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628775"/>
            <a:ext cx="6336635" cy="29904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5650" y="1196340"/>
            <a:ext cx="1152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带遮光罩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ABLE_BEAUTIFY" val="smartTable{268526b5-9c2c-4ac1-a0ba-6efc18cd8201}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711</Words>
  <Application>WPS 演示</Application>
  <PresentationFormat>全屏显示(4:3)</PresentationFormat>
  <Paragraphs>104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98</cp:revision>
  <dcterms:created xsi:type="dcterms:W3CDTF">2015-05-19T08:03:00Z</dcterms:created>
  <dcterms:modified xsi:type="dcterms:W3CDTF">2023-09-27T09:33:19Z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